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3" r:id="rId10"/>
    <p:sldId id="264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6AA75-E6D0-4FF1-863A-78F48EF736E5}" type="datetimeFigureOut">
              <a:rPr lang="da-DK" smtClean="0"/>
              <a:t>02-07-2018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4426A04F-456D-4426-8A76-C4C1249F724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580972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6AA75-E6D0-4FF1-863A-78F48EF736E5}" type="datetimeFigureOut">
              <a:rPr lang="da-DK" smtClean="0"/>
              <a:t>02-07-2018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6A04F-456D-4426-8A76-C4C1249F724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70514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6AA75-E6D0-4FF1-863A-78F48EF736E5}" type="datetimeFigureOut">
              <a:rPr lang="da-DK" smtClean="0"/>
              <a:t>02-07-2018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426A04F-456D-4426-8A76-C4C1249F724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680344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6AA75-E6D0-4FF1-863A-78F48EF736E5}" type="datetimeFigureOut">
              <a:rPr lang="da-DK" smtClean="0"/>
              <a:t>02-07-2018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426A04F-456D-4426-8A76-C4C1249F724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313154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6AA75-E6D0-4FF1-863A-78F48EF736E5}" type="datetimeFigureOut">
              <a:rPr lang="da-DK" smtClean="0"/>
              <a:t>02-07-2018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426A04F-456D-4426-8A76-C4C1249F724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833844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6AA75-E6D0-4FF1-863A-78F48EF736E5}" type="datetimeFigureOut">
              <a:rPr lang="da-DK" smtClean="0"/>
              <a:t>02-07-2018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6A04F-456D-4426-8A76-C4C1249F724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55219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6AA75-E6D0-4FF1-863A-78F48EF736E5}" type="datetimeFigureOut">
              <a:rPr lang="da-DK" smtClean="0"/>
              <a:t>02-07-2018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6A04F-456D-4426-8A76-C4C1249F724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12588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6AA75-E6D0-4FF1-863A-78F48EF736E5}" type="datetimeFigureOut">
              <a:rPr lang="da-DK" smtClean="0"/>
              <a:t>02-07-2018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6A04F-456D-4426-8A76-C4C1249F724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82610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 smtClean="0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6AA75-E6D0-4FF1-863A-78F48EF736E5}" type="datetimeFigureOut">
              <a:rPr lang="da-DK" smtClean="0"/>
              <a:t>02-07-2018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426A04F-456D-4426-8A76-C4C1249F724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496546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6AA75-E6D0-4FF1-863A-78F48EF736E5}" type="datetimeFigureOut">
              <a:rPr lang="da-DK" smtClean="0"/>
              <a:t>02-07-2018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426A04F-456D-4426-8A76-C4C1249F724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560072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6AA75-E6D0-4FF1-863A-78F48EF736E5}" type="datetimeFigureOut">
              <a:rPr lang="da-DK" smtClean="0"/>
              <a:t>02-07-2018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426A04F-456D-4426-8A76-C4C1249F7246}" type="slidenum">
              <a:rPr lang="da-DK" smtClean="0"/>
              <a:t>‹nr.›</a:t>
            </a:fld>
            <a:endParaRPr lang="da-DK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663498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a-DK" smtClean="0"/>
              <a:t>Klik for at redigere i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6AA75-E6D0-4FF1-863A-78F48EF736E5}" type="datetimeFigureOut">
              <a:rPr lang="da-DK" smtClean="0"/>
              <a:t>02-07-2018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426A04F-456D-4426-8A76-C4C1249F724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689539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 med citat og nav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a-DK" smtClean="0"/>
              <a:t>Klik for at redigere i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6AA75-E6D0-4FF1-863A-78F48EF736E5}" type="datetimeFigureOut">
              <a:rPr lang="da-DK" smtClean="0"/>
              <a:t>02-07-2018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426A04F-456D-4426-8A76-C4C1249F7246}" type="slidenum">
              <a:rPr lang="da-DK" smtClean="0"/>
              <a:t>‹nr.›</a:t>
            </a:fld>
            <a:endParaRPr lang="da-DK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119681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ndt eller fals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a-DK" smtClean="0"/>
              <a:t>Klik for at redigere i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6AA75-E6D0-4FF1-863A-78F48EF736E5}" type="datetimeFigureOut">
              <a:rPr lang="da-DK" smtClean="0"/>
              <a:t>02-07-2018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426A04F-456D-4426-8A76-C4C1249F724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067541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6AA75-E6D0-4FF1-863A-78F48EF736E5}" type="datetimeFigureOut">
              <a:rPr lang="da-DK" smtClean="0"/>
              <a:t>02-07-2018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6A04F-456D-4426-8A76-C4C1249F724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868865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6AA75-E6D0-4FF1-863A-78F48EF736E5}" type="datetimeFigureOut">
              <a:rPr lang="da-DK" smtClean="0"/>
              <a:t>02-07-2018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6A04F-456D-4426-8A76-C4C1249F724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859075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16AA75-E6D0-4FF1-863A-78F48EF736E5}" type="datetimeFigureOut">
              <a:rPr lang="da-DK" smtClean="0"/>
              <a:t>02-07-2018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4426A04F-456D-4426-8A76-C4C1249F724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27839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 smtClean="0"/>
              <a:t>Arbejdsplaner</a:t>
            </a:r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 smtClean="0"/>
              <a:t>- En anden måde at undervise på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210638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da-DK" sz="5400" dirty="0" smtClean="0"/>
              <a:t>Ingen fødder på loftet</a:t>
            </a:r>
          </a:p>
          <a:p>
            <a:pPr marL="0" indent="0" algn="ctr">
              <a:buNone/>
            </a:pPr>
            <a:endParaRPr lang="da-DK" sz="5400" dirty="0" smtClean="0"/>
          </a:p>
          <a:p>
            <a:pPr marL="0" indent="0" algn="ctr">
              <a:buNone/>
            </a:pPr>
            <a:r>
              <a:rPr lang="da-DK" sz="5400" dirty="0" smtClean="0"/>
              <a:t>Ingen sidder på kanten</a:t>
            </a:r>
            <a:endParaRPr lang="da-DK" sz="5400" dirty="0"/>
          </a:p>
        </p:txBody>
      </p:sp>
    </p:spTree>
    <p:extLst>
      <p:ext uri="{BB962C8B-B14F-4D97-AF65-F5344CB8AC3E}">
        <p14:creationId xmlns:p14="http://schemas.microsoft.com/office/powerpoint/2010/main" val="617154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Målstyret undervisning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sz="4400" dirty="0" smtClean="0"/>
              <a:t>med fokus på den enkelte elevs udgangspunkt</a:t>
            </a:r>
          </a:p>
          <a:p>
            <a:r>
              <a:rPr lang="da-DK" sz="4400" dirty="0"/>
              <a:t>m</a:t>
            </a:r>
            <a:r>
              <a:rPr lang="da-DK" sz="4400" dirty="0" smtClean="0"/>
              <a:t>ed læreren som konsulent, vejleder og sparringspartner </a:t>
            </a:r>
            <a:endParaRPr lang="da-DK" sz="4400" dirty="0"/>
          </a:p>
        </p:txBody>
      </p:sp>
    </p:spTree>
    <p:extLst>
      <p:ext uri="{BB962C8B-B14F-4D97-AF65-F5344CB8AC3E}">
        <p14:creationId xmlns:p14="http://schemas.microsoft.com/office/powerpoint/2010/main" val="1468815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Undervisningen I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2592925" y="1667021"/>
            <a:ext cx="8915400" cy="5190979"/>
          </a:xfrm>
        </p:spPr>
        <p:txBody>
          <a:bodyPr>
            <a:noAutofit/>
          </a:bodyPr>
          <a:lstStyle/>
          <a:p>
            <a:r>
              <a:rPr lang="da-DK" sz="2000" dirty="0" smtClean="0"/>
              <a:t>Eleverne </a:t>
            </a:r>
            <a:r>
              <a:rPr lang="da-DK" sz="2000" b="1" dirty="0" smtClean="0"/>
              <a:t>præsenteres</a:t>
            </a:r>
            <a:r>
              <a:rPr lang="da-DK" sz="2000" dirty="0" smtClean="0"/>
              <a:t> kort for emnet, f.eks. </a:t>
            </a:r>
            <a:r>
              <a:rPr lang="da-DK" sz="2000" i="1" dirty="0" smtClean="0"/>
              <a:t>Tal og talforståelse</a:t>
            </a:r>
          </a:p>
          <a:p>
            <a:r>
              <a:rPr lang="da-DK" sz="2000" dirty="0" smtClean="0"/>
              <a:t>Eleverne skal i samarbejde med læreren vælge sig ind på et </a:t>
            </a:r>
            <a:r>
              <a:rPr lang="da-DK" sz="2000" b="1" dirty="0" smtClean="0"/>
              <a:t>niveau</a:t>
            </a:r>
            <a:r>
              <a:rPr lang="da-DK" sz="2000" dirty="0" smtClean="0"/>
              <a:t>:</a:t>
            </a:r>
            <a:endParaRPr lang="da-DK" sz="2000" dirty="0"/>
          </a:p>
          <a:p>
            <a:pPr lvl="1"/>
            <a:r>
              <a:rPr lang="da-DK" sz="2000" dirty="0" smtClean="0"/>
              <a:t>A. Elever, som finder matematik udfordrende, og har brug for at arbejde i et roligt tempo</a:t>
            </a:r>
          </a:p>
          <a:p>
            <a:pPr lvl="1"/>
            <a:r>
              <a:rPr lang="da-DK" sz="2000" dirty="0" smtClean="0"/>
              <a:t>B. Elever, som finder matematik ok, og som har nogenlunde let ved at følge med</a:t>
            </a:r>
          </a:p>
          <a:p>
            <a:pPr lvl="1"/>
            <a:r>
              <a:rPr lang="da-DK" sz="2000" dirty="0" smtClean="0"/>
              <a:t>C. Elever, som har let ved matematik, og som har brug for flere faglige udfordringer</a:t>
            </a:r>
          </a:p>
          <a:p>
            <a:r>
              <a:rPr lang="da-DK" sz="2000" dirty="0" smtClean="0"/>
              <a:t>Eleverne skal sættes sammen i </a:t>
            </a:r>
            <a:r>
              <a:rPr lang="da-DK" sz="2000" b="1" dirty="0" smtClean="0"/>
              <a:t>makkerpar</a:t>
            </a:r>
            <a:r>
              <a:rPr lang="da-DK" sz="2000" dirty="0" smtClean="0"/>
              <a:t> med samme niveau. Det er vigtigt at de vælger niveau før de vælger makker.</a:t>
            </a:r>
          </a:p>
          <a:p>
            <a:pPr lvl="1"/>
            <a:endParaRPr lang="da-DK" sz="2000" dirty="0"/>
          </a:p>
        </p:txBody>
      </p:sp>
    </p:spTree>
    <p:extLst>
      <p:ext uri="{BB962C8B-B14F-4D97-AF65-F5344CB8AC3E}">
        <p14:creationId xmlns:p14="http://schemas.microsoft.com/office/powerpoint/2010/main" val="919990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Undervisningen II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sz="2800" dirty="0" smtClean="0"/>
              <a:t>Eleverne arbejder systematisk med opgaverne i deres plan. </a:t>
            </a:r>
          </a:p>
          <a:p>
            <a:r>
              <a:rPr lang="da-DK" sz="2800" dirty="0" smtClean="0"/>
              <a:t>Læreren guider og vejleder eleverne løbende (ikke i bogstavelig forstand ;-)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513749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Afslutning/evaluering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sz="2400" dirty="0" smtClean="0"/>
              <a:t>Eleverne slutter forløbet af med at lave grundige noter om nye begreber i en afsluttende note. Blogs eller </a:t>
            </a:r>
            <a:r>
              <a:rPr lang="da-DK" sz="2400" i="1" dirty="0" smtClean="0"/>
              <a:t>Timelines</a:t>
            </a:r>
            <a:r>
              <a:rPr lang="da-DK" sz="2400" dirty="0" smtClean="0"/>
              <a:t> kan f.eks. benyttes.</a:t>
            </a:r>
          </a:p>
          <a:p>
            <a:r>
              <a:rPr lang="da-DK" sz="2400" dirty="0" smtClean="0"/>
              <a:t>Der evalueres på elevernes læring</a:t>
            </a:r>
            <a:endParaRPr lang="da-DK" sz="2400" dirty="0"/>
          </a:p>
        </p:txBody>
      </p:sp>
    </p:spTree>
    <p:extLst>
      <p:ext uri="{BB962C8B-B14F-4D97-AF65-F5344CB8AC3E}">
        <p14:creationId xmlns:p14="http://schemas.microsoft.com/office/powerpoint/2010/main" val="2955352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 smtClean="0"/>
              <a:t>Planlægning af forløb med arbejdsplaner 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683306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Emne og rammer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sz="2400" dirty="0" smtClean="0"/>
              <a:t>Emnet vælges i team eller på årgang</a:t>
            </a:r>
          </a:p>
          <a:p>
            <a:r>
              <a:rPr lang="da-DK" sz="2400" dirty="0" smtClean="0"/>
              <a:t>Sæt rammer for tid, faciliteter og materialer</a:t>
            </a:r>
          </a:p>
          <a:p>
            <a:endParaRPr lang="da-DK" dirty="0" smtClean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757911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Mål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2589212" y="1472418"/>
            <a:ext cx="8915400" cy="4928382"/>
          </a:xfrm>
        </p:spPr>
        <p:txBody>
          <a:bodyPr>
            <a:noAutofit/>
          </a:bodyPr>
          <a:lstStyle/>
          <a:p>
            <a:r>
              <a:rPr lang="da-DK" sz="2400" dirty="0" smtClean="0"/>
              <a:t>Vælg et passende antal mål fra FFM</a:t>
            </a:r>
          </a:p>
          <a:p>
            <a:r>
              <a:rPr lang="da-DK" sz="2400" dirty="0" smtClean="0"/>
              <a:t>Formuler læringsmål til de 3 niveauer</a:t>
            </a:r>
          </a:p>
          <a:p>
            <a:pPr marL="0" indent="0">
              <a:buNone/>
            </a:pPr>
            <a:endParaRPr lang="da-DK" sz="2400" dirty="0" smtClean="0"/>
          </a:p>
          <a:p>
            <a:pPr marL="0" indent="0">
              <a:buNone/>
            </a:pPr>
            <a:r>
              <a:rPr lang="da-DK" sz="2400" b="1" dirty="0" smtClean="0"/>
              <a:t>Eksempel:</a:t>
            </a:r>
          </a:p>
          <a:p>
            <a:r>
              <a:rPr lang="da-DK" sz="2400" dirty="0" smtClean="0"/>
              <a:t>FFM: </a:t>
            </a:r>
            <a:r>
              <a:rPr lang="da-DK" sz="2400" i="1" dirty="0"/>
              <a:t>Eleven kan udføre sammensatte beregninger med rationale </a:t>
            </a:r>
            <a:r>
              <a:rPr lang="da-DK" sz="2400" i="1" dirty="0" smtClean="0"/>
              <a:t>tal</a:t>
            </a:r>
          </a:p>
          <a:p>
            <a:r>
              <a:rPr lang="da-DK" sz="2400" dirty="0" smtClean="0"/>
              <a:t>Læringsmål: </a:t>
            </a:r>
          </a:p>
          <a:p>
            <a:pPr lvl="1"/>
            <a:r>
              <a:rPr lang="da-DK" sz="2000" i="1" dirty="0" smtClean="0"/>
              <a:t>Kende </a:t>
            </a:r>
            <a:r>
              <a:rPr lang="da-DK" sz="2000" i="1" dirty="0"/>
              <a:t>rækkefølgen på regnearterne, når flere regnearter er med i den samme udregning. </a:t>
            </a:r>
            <a:endParaRPr lang="da-DK" sz="2000" i="1" dirty="0" smtClean="0"/>
          </a:p>
          <a:p>
            <a:pPr lvl="1"/>
            <a:r>
              <a:rPr lang="da-DK" sz="2000" i="1" dirty="0" smtClean="0"/>
              <a:t>Kunne </a:t>
            </a:r>
            <a:r>
              <a:rPr lang="da-DK" sz="2000" i="1" dirty="0"/>
              <a:t>lave en udregning, som indeholder forskellige regnearter.</a:t>
            </a:r>
          </a:p>
          <a:p>
            <a:endParaRPr lang="da-DK" sz="2400" dirty="0" smtClean="0"/>
          </a:p>
          <a:p>
            <a:endParaRPr lang="da-DK" sz="2400" dirty="0"/>
          </a:p>
        </p:txBody>
      </p:sp>
    </p:spTree>
    <p:extLst>
      <p:ext uri="{BB962C8B-B14F-4D97-AF65-F5344CB8AC3E}">
        <p14:creationId xmlns:p14="http://schemas.microsoft.com/office/powerpoint/2010/main" val="4083213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Begreber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sz="3200" dirty="0" smtClean="0"/>
              <a:t>Lav en liste over de centrale faglige begreber, som indgår i arbejdet med emnet, kendte såvel som ukendte.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146336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85963" y="624110"/>
            <a:ext cx="9518649" cy="1280890"/>
          </a:xfrm>
        </p:spPr>
        <p:txBody>
          <a:bodyPr/>
          <a:lstStyle/>
          <a:p>
            <a:r>
              <a:rPr lang="da-DK" dirty="0" smtClean="0"/>
              <a:t>Arbejdsplaner 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985963" y="1430215"/>
            <a:ext cx="9518649" cy="5181600"/>
          </a:xfrm>
        </p:spPr>
        <p:txBody>
          <a:bodyPr>
            <a:noAutofit/>
          </a:bodyPr>
          <a:lstStyle/>
          <a:p>
            <a:r>
              <a:rPr lang="da-DK" sz="2400" dirty="0" smtClean="0"/>
              <a:t>Lav en arbejdsplan A, B og C</a:t>
            </a:r>
          </a:p>
          <a:p>
            <a:r>
              <a:rPr lang="da-DK" sz="2400" dirty="0" smtClean="0"/>
              <a:t>Vær opmærksom på:</a:t>
            </a:r>
          </a:p>
          <a:p>
            <a:pPr lvl="1"/>
            <a:r>
              <a:rPr lang="da-DK" sz="2000" dirty="0" smtClean="0"/>
              <a:t>Opgaverne skal veksle imellem læring og konsolidering af ny viden</a:t>
            </a:r>
          </a:p>
          <a:p>
            <a:pPr lvl="1"/>
            <a:r>
              <a:rPr lang="da-DK" sz="2000" dirty="0" smtClean="0"/>
              <a:t>Opgaverne skal veksle imellem lette og svære</a:t>
            </a:r>
          </a:p>
          <a:p>
            <a:pPr lvl="1"/>
            <a:r>
              <a:rPr lang="da-DK" sz="2000" dirty="0" smtClean="0"/>
              <a:t>Indholdet skal måske nedbrydes til Plan A og udvides til Plan C.</a:t>
            </a:r>
          </a:p>
          <a:p>
            <a:pPr lvl="2"/>
            <a:r>
              <a:rPr lang="da-DK" sz="1800" dirty="0" smtClean="0"/>
              <a:t>Til Plan A kan der tilføjes ekstra vejledning, inddeling i trin eller faser, formler eller regler mm.</a:t>
            </a:r>
          </a:p>
          <a:p>
            <a:pPr lvl="2"/>
            <a:r>
              <a:rPr lang="da-DK" sz="1800" dirty="0" smtClean="0"/>
              <a:t>Til Plan C kan opgaverne være mere åbne og udfordrende. Man kan eventuelt fjerne information og lade eleverne finde rimelige bud i stedet.</a:t>
            </a:r>
          </a:p>
          <a:p>
            <a:pPr lvl="1"/>
            <a:r>
              <a:rPr lang="da-DK" sz="2000" dirty="0" smtClean="0"/>
              <a:t>Planerne kan indeholde opgaver, som skal skrives, bygges, tegnes, fremlægges, filmes, måles osv.</a:t>
            </a:r>
            <a:endParaRPr lang="da-DK" sz="2000" dirty="0"/>
          </a:p>
        </p:txBody>
      </p:sp>
    </p:spTree>
    <p:extLst>
      <p:ext uri="{BB962C8B-B14F-4D97-AF65-F5344CB8AC3E}">
        <p14:creationId xmlns:p14="http://schemas.microsoft.com/office/powerpoint/2010/main" val="2551291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Materialer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sz="3200" dirty="0" smtClean="0"/>
              <a:t>Opgaverne i planen kan findes </a:t>
            </a:r>
          </a:p>
          <a:p>
            <a:pPr lvl="1"/>
            <a:r>
              <a:rPr lang="da-DK" sz="2800" dirty="0" smtClean="0"/>
              <a:t>I bogen</a:t>
            </a:r>
          </a:p>
          <a:p>
            <a:pPr lvl="1"/>
            <a:r>
              <a:rPr lang="da-DK" sz="2800" dirty="0" smtClean="0"/>
              <a:t>I andre bøger, som lånes til forløbet</a:t>
            </a:r>
          </a:p>
          <a:p>
            <a:pPr lvl="1"/>
            <a:r>
              <a:rPr lang="da-DK" sz="2800" dirty="0" smtClean="0"/>
              <a:t>På nettet</a:t>
            </a:r>
          </a:p>
          <a:p>
            <a:pPr lvl="1"/>
            <a:r>
              <a:rPr lang="da-DK" sz="2800" dirty="0" smtClean="0"/>
              <a:t>På ark i </a:t>
            </a:r>
            <a:r>
              <a:rPr lang="da-DK" sz="2800" i="1" dirty="0" smtClean="0"/>
              <a:t>Mappen</a:t>
            </a:r>
          </a:p>
          <a:p>
            <a:pPr lvl="1"/>
            <a:r>
              <a:rPr lang="da-DK" sz="2800" dirty="0" smtClean="0"/>
              <a:t>eller står direkte i planen.</a:t>
            </a:r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370481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Selve undervisningen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sz="3200" dirty="0" smtClean="0"/>
              <a:t>Makkerpar</a:t>
            </a:r>
          </a:p>
          <a:p>
            <a:r>
              <a:rPr lang="da-DK" sz="3200" dirty="0" smtClean="0"/>
              <a:t>Selvstændigt</a:t>
            </a:r>
          </a:p>
          <a:p>
            <a:r>
              <a:rPr lang="da-DK" sz="3200" dirty="0" smtClean="0"/>
              <a:t>Eleverne henter ark og materialer</a:t>
            </a:r>
          </a:p>
          <a:p>
            <a:r>
              <a:rPr lang="da-DK" sz="3200" dirty="0" smtClean="0"/>
              <a:t>Besøg grupperne og tal matematik</a:t>
            </a:r>
          </a:p>
          <a:p>
            <a:r>
              <a:rPr lang="da-DK" sz="3200" dirty="0" smtClean="0"/>
              <a:t>Hjælpe og vejlede</a:t>
            </a:r>
          </a:p>
        </p:txBody>
      </p:sp>
    </p:spTree>
    <p:extLst>
      <p:ext uri="{BB962C8B-B14F-4D97-AF65-F5344CB8AC3E}">
        <p14:creationId xmlns:p14="http://schemas.microsoft.com/office/powerpoint/2010/main" val="103030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Skriftlig evaluering</a:t>
            </a:r>
            <a:endParaRPr lang="da-DK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746" y="1690688"/>
            <a:ext cx="10510135" cy="4220715"/>
          </a:xfrm>
          <a:prstGeom prst="rect">
            <a:avLst/>
          </a:prstGeom>
          <a:ln w="31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40866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Erfaringer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0" indent="0">
              <a:buNone/>
            </a:pPr>
            <a:r>
              <a:rPr lang="da-DK" dirty="0"/>
              <a:t>Vi har gode erfaringer </a:t>
            </a:r>
            <a:r>
              <a:rPr lang="da-DK" dirty="0" smtClean="0"/>
              <a:t>med</a:t>
            </a:r>
            <a:endParaRPr lang="da-DK" dirty="0"/>
          </a:p>
          <a:p>
            <a:r>
              <a:rPr lang="da-DK" dirty="0"/>
              <a:t>At eleverne er med til at vælge niveau og makker</a:t>
            </a:r>
          </a:p>
          <a:p>
            <a:r>
              <a:rPr lang="da-DK" dirty="0"/>
              <a:t>At inddele arbejdsplanerne i uger med hver sin farve (f.eks. gul uge)</a:t>
            </a:r>
          </a:p>
          <a:p>
            <a:r>
              <a:rPr lang="da-DK" dirty="0"/>
              <a:t>Der skal holdes øje med elevernes arbejde og timelines, så de ikke "snyder"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Vi har dårlige erfaringer </a:t>
            </a:r>
            <a:r>
              <a:rPr lang="da-DK" dirty="0" smtClean="0"/>
              <a:t>med</a:t>
            </a:r>
            <a:endParaRPr lang="da-DK" dirty="0"/>
          </a:p>
          <a:p>
            <a:r>
              <a:rPr lang="da-DK" dirty="0"/>
              <a:t>At nogle elever ”snyder” fordi de ikke oplever kontrol</a:t>
            </a:r>
          </a:p>
          <a:p>
            <a:r>
              <a:rPr lang="da-DK" dirty="0"/>
              <a:t>At nogen elever ikke når igennem forløbet fordi tiden skrider</a:t>
            </a:r>
          </a:p>
          <a:p>
            <a:pPr marL="0" indent="0">
              <a:buNone/>
            </a:pPr>
            <a:endParaRPr lang="da-DK" dirty="0" smtClean="0"/>
          </a:p>
          <a:p>
            <a:pPr marL="0" indent="0">
              <a:buNone/>
            </a:pPr>
            <a:r>
              <a:rPr lang="da-DK" dirty="0" smtClean="0"/>
              <a:t>Udfordringer</a:t>
            </a:r>
          </a:p>
          <a:p>
            <a:r>
              <a:rPr lang="da-DK" dirty="0" smtClean="0"/>
              <a:t>De </a:t>
            </a:r>
            <a:r>
              <a:rPr lang="da-DK" dirty="0"/>
              <a:t>svageste elever fortaber sig let og har svært ved at holde sig selv i gang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907492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isk">
  <a:themeElements>
    <a:clrScheme name="Visk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Visk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Visk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1403</TotalTime>
  <Words>533</Words>
  <Application>Microsoft Office PowerPoint</Application>
  <PresentationFormat>Widescreen</PresentationFormat>
  <Paragraphs>71</Paragraphs>
  <Slides>15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15</vt:i4>
      </vt:variant>
    </vt:vector>
  </HeadingPairs>
  <TitlesOfParts>
    <vt:vector size="19" baseType="lpstr">
      <vt:lpstr>Arial</vt:lpstr>
      <vt:lpstr>Century Gothic</vt:lpstr>
      <vt:lpstr>Wingdings 3</vt:lpstr>
      <vt:lpstr>Visk</vt:lpstr>
      <vt:lpstr>Arbejdsplaner</vt:lpstr>
      <vt:lpstr>PowerPoint-præsentation</vt:lpstr>
      <vt:lpstr>Målstyret undervisning</vt:lpstr>
      <vt:lpstr>Undervisningen I</vt:lpstr>
      <vt:lpstr>Undervisningen II</vt:lpstr>
      <vt:lpstr>Afslutning/evaluering</vt:lpstr>
      <vt:lpstr>Planlægning af forløb med arbejdsplaner </vt:lpstr>
      <vt:lpstr>Emne og rammer</vt:lpstr>
      <vt:lpstr>Mål</vt:lpstr>
      <vt:lpstr>Begreber</vt:lpstr>
      <vt:lpstr>Arbejdsplaner </vt:lpstr>
      <vt:lpstr>Materialer</vt:lpstr>
      <vt:lpstr>Selve undervisningen</vt:lpstr>
      <vt:lpstr>Skriftlig evaluering</vt:lpstr>
      <vt:lpstr>Erfaringer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Arbejdsplaner</dc:title>
  <dc:creator>Rikke Obasi</dc:creator>
  <cp:lastModifiedBy>Rikke Jørnow Obasi</cp:lastModifiedBy>
  <cp:revision>15</cp:revision>
  <dcterms:created xsi:type="dcterms:W3CDTF">2016-01-13T12:32:41Z</dcterms:created>
  <dcterms:modified xsi:type="dcterms:W3CDTF">2018-07-02T12:03:12Z</dcterms:modified>
</cp:coreProperties>
</file>