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E303AF-0FBF-4022-BF47-D366338007E9}" type="datetimeFigureOut">
              <a:rPr lang="da-DK" smtClean="0"/>
              <a:t>29-08-2017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6A7633-4985-4DA0-9633-5C3AF2AFA65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17566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B36D-A40D-458E-B717-85EBD1D2A989}" type="datetime1">
              <a:rPr lang="da-DK" smtClean="0"/>
              <a:t>29-08-2017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JLP og RO Campusskolen i Ringsted, august 2017</a:t>
            </a:r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30E53-31CE-482B-ABAC-922BE90A64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13965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AC68B-EA39-4326-BE2F-20630CDB00B0}" type="datetime1">
              <a:rPr lang="da-DK" smtClean="0"/>
              <a:t>29-08-2017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JLP og RO Campusskolen i Ringsted, august 2017</a:t>
            </a:r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30E53-31CE-482B-ABAC-922BE90A64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8977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547D8-9EC2-40E5-8E5F-777EDF2C4766}" type="datetime1">
              <a:rPr lang="da-DK" smtClean="0"/>
              <a:t>29-08-2017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JLP og RO Campusskolen i Ringsted, august 2017</a:t>
            </a:r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30E53-31CE-482B-ABAC-922BE90A64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40433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7CDB5-A637-452B-B790-5FF83D973969}" type="datetime1">
              <a:rPr lang="da-DK" smtClean="0"/>
              <a:t>29-08-2017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JLP og RO Campusskolen i Ringsted, august 2017</a:t>
            </a:r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30E53-31CE-482B-ABAC-922BE90A64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2826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4D589-A889-4586-92B5-955A47CDCB45}" type="datetime1">
              <a:rPr lang="da-DK" smtClean="0"/>
              <a:t>29-08-2017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JLP og RO Campusskolen i Ringsted, august 2017</a:t>
            </a:r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30E53-31CE-482B-ABAC-922BE90A64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503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637D1-6CA1-4779-94B5-149554EE20C0}" type="datetime1">
              <a:rPr lang="da-DK" smtClean="0"/>
              <a:t>29-08-2017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JLP og RO Campusskolen i Ringsted, august 2017</a:t>
            </a:r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30E53-31CE-482B-ABAC-922BE90A64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8613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BF72F-F9A4-403B-84AC-93E21EDDF2CA}" type="datetime1">
              <a:rPr lang="da-DK" smtClean="0"/>
              <a:t>29-08-2017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JLP og RO Campusskolen i Ringsted, august 2017</a:t>
            </a:r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30E53-31CE-482B-ABAC-922BE90A64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53477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A95CC-2CE4-4230-9C0F-1707D73FF90F}" type="datetime1">
              <a:rPr lang="da-DK" smtClean="0"/>
              <a:t>29-08-2017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JLP og RO Campusskolen i Ringsted, august 2017</a:t>
            </a:r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30E53-31CE-482B-ABAC-922BE90A64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2062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985F1-F5BD-4738-B5C4-64D69B7C92EF}" type="datetime1">
              <a:rPr lang="da-DK" smtClean="0"/>
              <a:t>29-08-2017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JLP og RO Campusskolen i Ringsted, august 2017</a:t>
            </a:r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30E53-31CE-482B-ABAC-922BE90A64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9820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4C3D2-4FAA-4A65-8273-3C0B5B855548}" type="datetime1">
              <a:rPr lang="da-DK" smtClean="0"/>
              <a:t>29-08-2017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JLP og RO Campusskolen i Ringsted, august 2017</a:t>
            </a:r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30E53-31CE-482B-ABAC-922BE90A64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32480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EEA01-3CF6-43C1-808B-15F0B4C0F893}" type="datetime1">
              <a:rPr lang="da-DK" smtClean="0"/>
              <a:t>29-08-2017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JLP og RO Campusskolen i Ringsted, august 2017</a:t>
            </a:r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30E53-31CE-482B-ABAC-922BE90A64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21865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40364-3CF2-4281-8B18-79746B42487E}" type="datetime1">
              <a:rPr lang="da-DK" smtClean="0"/>
              <a:t>29-08-2017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a-DK" smtClean="0"/>
              <a:t>JLP og RO Campusskolen i Ringsted, august 2017</a:t>
            </a:r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30E53-31CE-482B-ABAC-922BE90A648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52999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9cdn4static.sharpschool.com/UserFiles/Servers/Server_139604/Image/News/its-learning-logo360x2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480" y="434294"/>
            <a:ext cx="6035039" cy="402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3999" y="3827417"/>
            <a:ext cx="9144000" cy="966651"/>
          </a:xfrm>
        </p:spPr>
        <p:txBody>
          <a:bodyPr/>
          <a:lstStyle/>
          <a:p>
            <a:r>
              <a:rPr lang="da-DK" dirty="0" smtClean="0"/>
              <a:t>- en kort intro</a:t>
            </a:r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JLP og RO Campusskolen i Ringsted, august 2017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539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Hvad er </a:t>
            </a:r>
            <a:r>
              <a:rPr lang="da-DK" dirty="0" err="1" smtClean="0"/>
              <a:t>ItsLearning</a:t>
            </a:r>
            <a:r>
              <a:rPr lang="da-DK" dirty="0" smtClean="0"/>
              <a:t>?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3600" dirty="0" smtClean="0"/>
              <a:t>Ikke kun et fil-bibliotek</a:t>
            </a:r>
          </a:p>
          <a:p>
            <a:r>
              <a:rPr lang="da-DK" sz="3600" dirty="0" smtClean="0"/>
              <a:t>Det er en undervisningsplatform</a:t>
            </a:r>
          </a:p>
          <a:p>
            <a:pPr lvl="1"/>
            <a:r>
              <a:rPr lang="da-DK" sz="4000" dirty="0" smtClean="0"/>
              <a:t>Vores </a:t>
            </a:r>
            <a:r>
              <a:rPr lang="da-DK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digitale lærerarbejdsplads</a:t>
            </a:r>
          </a:p>
          <a:p>
            <a:pPr lvl="1"/>
            <a:r>
              <a:rPr lang="da-DK" sz="4000" dirty="0" smtClean="0"/>
              <a:t>På længere sigt: </a:t>
            </a:r>
            <a:r>
              <a:rPr lang="da-DK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 digitale klasseværelse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 smtClean="0"/>
              <a:t>JLP og RO Campusskolen i Ringsted, august 2017</a:t>
            </a:r>
            <a:endParaRPr lang="da-DK" dirty="0"/>
          </a:p>
        </p:txBody>
      </p:sp>
      <p:pic>
        <p:nvPicPr>
          <p:cNvPr id="2050" name="Picture 2" descr="Blueman Thinking Clip 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569" y="4349930"/>
            <a:ext cx="1216421" cy="1961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095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Hvordan er det opbygget?</a:t>
            </a:r>
            <a:endParaRPr lang="da-DK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661" y="4051644"/>
            <a:ext cx="11410678" cy="21046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kstfelt 6"/>
          <p:cNvSpPr txBox="1"/>
          <p:nvPr/>
        </p:nvSpPr>
        <p:spPr>
          <a:xfrm>
            <a:off x="5277394" y="1939961"/>
            <a:ext cx="3788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400" dirty="0" smtClean="0"/>
              <a:t>Startside giver overblik over aktiviteterne på portalen.</a:t>
            </a:r>
          </a:p>
        </p:txBody>
      </p:sp>
      <p:sp>
        <p:nvSpPr>
          <p:cNvPr id="8" name="Ellipse 7"/>
          <p:cNvSpPr/>
          <p:nvPr/>
        </p:nvSpPr>
        <p:spPr>
          <a:xfrm>
            <a:off x="757647" y="4064703"/>
            <a:ext cx="914400" cy="45783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10" name="Lige pilforbindelse 9"/>
          <p:cNvCxnSpPr/>
          <p:nvPr/>
        </p:nvCxnSpPr>
        <p:spPr>
          <a:xfrm flipH="1">
            <a:off x="1332411" y="3082834"/>
            <a:ext cx="444139" cy="7687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felt 11"/>
          <p:cNvSpPr txBox="1"/>
          <p:nvPr/>
        </p:nvSpPr>
        <p:spPr>
          <a:xfrm>
            <a:off x="1214847" y="2060454"/>
            <a:ext cx="22206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dirty="0" smtClean="0"/>
              <a:t>Den mørke bjælke følger med på alle undersiderne.</a:t>
            </a:r>
            <a:endParaRPr lang="da-DK" dirty="0"/>
          </a:p>
        </p:txBody>
      </p:sp>
      <p:sp>
        <p:nvSpPr>
          <p:cNvPr id="13" name="Pladsholder til sidefod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JLP og RO Campusskolen i Ringsted, august 2017</a:t>
            </a:r>
            <a:endParaRPr lang="da-DK"/>
          </a:p>
        </p:txBody>
      </p:sp>
      <p:pic>
        <p:nvPicPr>
          <p:cNvPr id="3074" name="Picture 2" descr="Thinking Blue Stick Man Clip 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1955" y="1690687"/>
            <a:ext cx="1115538" cy="2069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6478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12" y="365125"/>
            <a:ext cx="11687175" cy="21556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Ellipse 4"/>
          <p:cNvSpPr/>
          <p:nvPr/>
        </p:nvSpPr>
        <p:spPr>
          <a:xfrm>
            <a:off x="1476103" y="365125"/>
            <a:ext cx="653143" cy="45783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9" name="Lige pilforbindelse 8"/>
          <p:cNvCxnSpPr>
            <a:stCxn id="10" idx="0"/>
          </p:cNvCxnSpPr>
          <p:nvPr/>
        </p:nvCxnSpPr>
        <p:spPr>
          <a:xfrm flipH="1" flipV="1">
            <a:off x="1946366" y="953589"/>
            <a:ext cx="3847011" cy="29783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felt 9"/>
          <p:cNvSpPr txBox="1"/>
          <p:nvPr/>
        </p:nvSpPr>
        <p:spPr>
          <a:xfrm>
            <a:off x="3148148" y="3931919"/>
            <a:ext cx="52904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3200" dirty="0" smtClean="0"/>
              <a:t>Her finder du en oversigt over de fag, som du er tilmeldt.</a:t>
            </a:r>
            <a:endParaRPr lang="da-DK" sz="3200" dirty="0"/>
          </a:p>
        </p:txBody>
      </p:sp>
      <p:sp>
        <p:nvSpPr>
          <p:cNvPr id="15" name="Pladsholder til sidefod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JLP og RO Campusskolen i Ringsted, august 2017</a:t>
            </a:r>
            <a:endParaRPr lang="da-DK"/>
          </a:p>
        </p:txBody>
      </p:sp>
      <p:pic>
        <p:nvPicPr>
          <p:cNvPr id="4098" name="Picture 2" descr="Waving Blue Stick Man Clip 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9720" y="4389120"/>
            <a:ext cx="1465520" cy="1967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619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4555" y="352061"/>
            <a:ext cx="5563697" cy="4351338"/>
          </a:xfrm>
          <a:prstGeom prst="rect">
            <a:avLst/>
          </a:prstGeom>
        </p:spPr>
      </p:pic>
      <p:sp>
        <p:nvSpPr>
          <p:cNvPr id="5" name="Ellipse 4"/>
          <p:cNvSpPr/>
          <p:nvPr/>
        </p:nvSpPr>
        <p:spPr>
          <a:xfrm>
            <a:off x="1994803" y="1501593"/>
            <a:ext cx="1728111" cy="45783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Ellipse 5"/>
          <p:cNvSpPr/>
          <p:nvPr/>
        </p:nvSpPr>
        <p:spPr>
          <a:xfrm>
            <a:off x="1994803" y="3102496"/>
            <a:ext cx="1371600" cy="45783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8" name="Lige pilforbindelse 7"/>
          <p:cNvCxnSpPr/>
          <p:nvPr/>
        </p:nvCxnSpPr>
        <p:spPr>
          <a:xfrm flipH="1">
            <a:off x="3892731" y="1730510"/>
            <a:ext cx="32004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Lige pilforbindelse 9"/>
          <p:cNvCxnSpPr/>
          <p:nvPr/>
        </p:nvCxnSpPr>
        <p:spPr>
          <a:xfrm flipH="1" flipV="1">
            <a:off x="3500846" y="3560331"/>
            <a:ext cx="3331028" cy="11430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felt 10"/>
          <p:cNvSpPr txBox="1"/>
          <p:nvPr/>
        </p:nvSpPr>
        <p:spPr>
          <a:xfrm>
            <a:off x="7289074" y="1293223"/>
            <a:ext cx="3931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Dette er et </a:t>
            </a:r>
            <a:r>
              <a:rPr lang="da-DK" b="1" i="1" dirty="0" smtClean="0"/>
              <a:t>årgangsfag</a:t>
            </a:r>
            <a:r>
              <a:rPr lang="da-DK" dirty="0" smtClean="0"/>
              <a:t>. Her planlægger man forløb med kolleger.</a:t>
            </a:r>
          </a:p>
          <a:p>
            <a:endParaRPr lang="da-DK" dirty="0"/>
          </a:p>
          <a:p>
            <a:r>
              <a:rPr lang="da-DK" dirty="0" smtClean="0"/>
              <a:t>Her har kun lærere adgang.</a:t>
            </a:r>
            <a:endParaRPr lang="da-DK" dirty="0"/>
          </a:p>
        </p:txBody>
      </p:sp>
      <p:sp>
        <p:nvSpPr>
          <p:cNvPr id="12" name="Tekstfelt 11"/>
          <p:cNvSpPr txBox="1"/>
          <p:nvPr/>
        </p:nvSpPr>
        <p:spPr>
          <a:xfrm>
            <a:off x="7093131" y="4585063"/>
            <a:ext cx="38274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Dette er et </a:t>
            </a:r>
            <a:r>
              <a:rPr lang="da-DK" b="1" i="1" dirty="0" smtClean="0"/>
              <a:t>klassefag</a:t>
            </a:r>
            <a:r>
              <a:rPr lang="da-DK" dirty="0" smtClean="0"/>
              <a:t>. Her indsætter man færdige forløb, og retter dem eventuelt til </a:t>
            </a:r>
            <a:r>
              <a:rPr lang="da-DK" dirty="0" err="1" smtClean="0"/>
              <a:t>til</a:t>
            </a:r>
            <a:r>
              <a:rPr lang="da-DK" dirty="0" smtClean="0"/>
              <a:t> den aktuelle klasse.</a:t>
            </a:r>
          </a:p>
          <a:p>
            <a:endParaRPr lang="da-DK" dirty="0"/>
          </a:p>
          <a:p>
            <a:r>
              <a:rPr lang="da-DK" dirty="0" smtClean="0"/>
              <a:t>Her kan både lærere og elever se med.</a:t>
            </a:r>
            <a:endParaRPr lang="da-DK" dirty="0"/>
          </a:p>
        </p:txBody>
      </p:sp>
      <p:sp>
        <p:nvSpPr>
          <p:cNvPr id="13" name="Pladsholder til sidefod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JLP og RO Campusskolen i Ringsted, august 2017</a:t>
            </a:r>
            <a:endParaRPr lang="da-DK"/>
          </a:p>
        </p:txBody>
      </p:sp>
      <p:pic>
        <p:nvPicPr>
          <p:cNvPr id="5122" name="Picture 2" descr="Stick Man Sleeping Clip 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4555" y="4971574"/>
            <a:ext cx="2063088" cy="1405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8934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Lad os se nærmere på et fag …</a:t>
            </a:r>
            <a:endParaRPr lang="da-DK" dirty="0"/>
          </a:p>
        </p:txBody>
      </p:sp>
      <p:sp>
        <p:nvSpPr>
          <p:cNvPr id="6" name="Pladsholder til tekst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JLP og RO Campusskolen i Ringsted, august 2017</a:t>
            </a:r>
            <a:endParaRPr lang="da-DK"/>
          </a:p>
        </p:txBody>
      </p:sp>
      <p:pic>
        <p:nvPicPr>
          <p:cNvPr id="7" name="Picture 2" descr="Blueman Thinking Clip 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40" y="1633016"/>
            <a:ext cx="1216421" cy="1961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675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0515600" cy="26676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15" name="Lige pilforbindelse 14"/>
          <p:cNvCxnSpPr/>
          <p:nvPr/>
        </p:nvCxnSpPr>
        <p:spPr>
          <a:xfrm flipV="1">
            <a:off x="838200" y="653144"/>
            <a:ext cx="428897" cy="50553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felt 15"/>
          <p:cNvSpPr txBox="1"/>
          <p:nvPr/>
        </p:nvSpPr>
        <p:spPr>
          <a:xfrm>
            <a:off x="352697" y="5708468"/>
            <a:ext cx="2795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Overordnet navigationsbjælke.</a:t>
            </a:r>
            <a:endParaRPr lang="da-DK" dirty="0"/>
          </a:p>
        </p:txBody>
      </p:sp>
      <p:cxnSp>
        <p:nvCxnSpPr>
          <p:cNvPr id="20" name="Lige pilforbindelse 19"/>
          <p:cNvCxnSpPr/>
          <p:nvPr/>
        </p:nvCxnSpPr>
        <p:spPr>
          <a:xfrm flipH="1" flipV="1">
            <a:off x="1658983" y="1136470"/>
            <a:ext cx="627017" cy="33967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kstfelt 20"/>
          <p:cNvSpPr txBox="1"/>
          <p:nvPr/>
        </p:nvSpPr>
        <p:spPr>
          <a:xfrm>
            <a:off x="1203960" y="4533241"/>
            <a:ext cx="2673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Fagets navigationsbjælke</a:t>
            </a:r>
            <a:endParaRPr lang="da-DK" dirty="0"/>
          </a:p>
        </p:txBody>
      </p:sp>
      <p:sp>
        <p:nvSpPr>
          <p:cNvPr id="24" name="Ellipse 23"/>
          <p:cNvSpPr/>
          <p:nvPr/>
        </p:nvSpPr>
        <p:spPr>
          <a:xfrm>
            <a:off x="2286000" y="798988"/>
            <a:ext cx="1162595" cy="45783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26" name="Lige pilforbindelse 25"/>
          <p:cNvCxnSpPr/>
          <p:nvPr/>
        </p:nvCxnSpPr>
        <p:spPr>
          <a:xfrm flipH="1" flipV="1">
            <a:off x="2867297" y="1450421"/>
            <a:ext cx="411480" cy="22202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kstfelt 27"/>
          <p:cNvSpPr txBox="1"/>
          <p:nvPr/>
        </p:nvSpPr>
        <p:spPr>
          <a:xfrm>
            <a:off x="3073037" y="3788229"/>
            <a:ext cx="1812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Fagets startside</a:t>
            </a:r>
            <a:endParaRPr lang="da-DK" dirty="0"/>
          </a:p>
        </p:txBody>
      </p:sp>
      <p:sp>
        <p:nvSpPr>
          <p:cNvPr id="29" name="Pladsholder til sidefod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JLP og RO Campusskolen i Ringsted, august 2017</a:t>
            </a:r>
            <a:endParaRPr lang="da-DK"/>
          </a:p>
        </p:txBody>
      </p:sp>
      <p:pic>
        <p:nvPicPr>
          <p:cNvPr id="6146" name="Picture 2" descr="Running Blue Stick Man Clip 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366068" y="4510820"/>
            <a:ext cx="1600290" cy="1517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555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  <p:bldP spid="24" grpId="0" animBg="1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4691" y="365125"/>
            <a:ext cx="11233313" cy="45856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Ellipse 6"/>
          <p:cNvSpPr/>
          <p:nvPr/>
        </p:nvSpPr>
        <p:spPr>
          <a:xfrm>
            <a:off x="3788228" y="798988"/>
            <a:ext cx="1162595" cy="45783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9" name="Lige pilforbindelse 8"/>
          <p:cNvCxnSpPr/>
          <p:nvPr/>
        </p:nvCxnSpPr>
        <p:spPr>
          <a:xfrm flipV="1">
            <a:off x="1045029" y="1256823"/>
            <a:ext cx="2952205" cy="39944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felt 9"/>
          <p:cNvSpPr txBox="1"/>
          <p:nvPr/>
        </p:nvSpPr>
        <p:spPr>
          <a:xfrm>
            <a:off x="289559" y="5385938"/>
            <a:ext cx="33680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dirty="0" smtClean="0"/>
              <a:t>Her findes fagets forløb og planer.</a:t>
            </a:r>
          </a:p>
          <a:p>
            <a:pPr algn="ctr"/>
            <a:r>
              <a:rPr lang="da-DK" dirty="0" smtClean="0"/>
              <a:t>Hvert forløb kan bestå af flere planer.</a:t>
            </a:r>
            <a:endParaRPr lang="da-DK" dirty="0"/>
          </a:p>
        </p:txBody>
      </p:sp>
      <p:sp>
        <p:nvSpPr>
          <p:cNvPr id="11" name="Pladsholder til sidefod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JLP og RO Campusskolen i Ringsted, august 2017</a:t>
            </a:r>
            <a:endParaRPr lang="da-DK"/>
          </a:p>
        </p:txBody>
      </p:sp>
      <p:pic>
        <p:nvPicPr>
          <p:cNvPr id="12" name="Picture 2" descr="Thinking Blue Stick Man Clip 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4675" y="4351083"/>
            <a:ext cx="1115538" cy="2069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02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8" name="Pladsholder til indhold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3846" y="365125"/>
            <a:ext cx="10515600" cy="33239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6" name="Lige pilforbindelse 5"/>
          <p:cNvCxnSpPr/>
          <p:nvPr/>
        </p:nvCxnSpPr>
        <p:spPr>
          <a:xfrm flipV="1">
            <a:off x="1580606" y="1410790"/>
            <a:ext cx="1933303" cy="30147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llipse 4"/>
          <p:cNvSpPr/>
          <p:nvPr/>
        </p:nvSpPr>
        <p:spPr>
          <a:xfrm>
            <a:off x="3041468" y="798988"/>
            <a:ext cx="1162595" cy="45783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Tekstfelt 10"/>
          <p:cNvSpPr txBox="1"/>
          <p:nvPr/>
        </p:nvSpPr>
        <p:spPr>
          <a:xfrm>
            <a:off x="561702" y="4425520"/>
            <a:ext cx="25864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dirty="0" smtClean="0"/>
              <a:t>Ressourcer er vedhæftede filer, links, opgaver og meget andet godt. Her placeres forløbets følgeseddel.</a:t>
            </a:r>
          </a:p>
          <a:p>
            <a:pPr algn="ctr"/>
            <a:endParaRPr lang="da-DK" dirty="0"/>
          </a:p>
        </p:txBody>
      </p:sp>
      <p:sp>
        <p:nvSpPr>
          <p:cNvPr id="14" name="Ellipse 13"/>
          <p:cNvSpPr/>
          <p:nvPr/>
        </p:nvSpPr>
        <p:spPr>
          <a:xfrm>
            <a:off x="3065418" y="2689237"/>
            <a:ext cx="2055222" cy="45783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16" name="Lige pilforbindelse 15"/>
          <p:cNvCxnSpPr/>
          <p:nvPr/>
        </p:nvCxnSpPr>
        <p:spPr>
          <a:xfrm flipH="1" flipV="1">
            <a:off x="4872446" y="3147072"/>
            <a:ext cx="927464" cy="127844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kstfelt 21"/>
          <p:cNvSpPr txBox="1"/>
          <p:nvPr/>
        </p:nvSpPr>
        <p:spPr>
          <a:xfrm>
            <a:off x="4402184" y="4650377"/>
            <a:ext cx="49116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dirty="0" smtClean="0"/>
              <a:t>På listen findes navnene på fagets forløb. Alle dokumenter til forløbet findes her.</a:t>
            </a:r>
          </a:p>
          <a:p>
            <a:pPr algn="ctr"/>
            <a:endParaRPr lang="da-DK" dirty="0" smtClean="0"/>
          </a:p>
          <a:p>
            <a:pPr algn="ctr"/>
            <a:r>
              <a:rPr lang="da-DK" dirty="0" smtClean="0"/>
              <a:t>Der er allerede oprettet tomme forløb klar til brug. Du kan altid oprette flere, når disse er brugt op.</a:t>
            </a:r>
            <a:endParaRPr lang="da-DK" dirty="0"/>
          </a:p>
        </p:txBody>
      </p:sp>
      <p:sp>
        <p:nvSpPr>
          <p:cNvPr id="23" name="Pladsholder til sidefod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JLP og RO Campusskolen i Ringsted, august 2017</a:t>
            </a:r>
            <a:endParaRPr lang="da-DK"/>
          </a:p>
        </p:txBody>
      </p:sp>
      <p:pic>
        <p:nvPicPr>
          <p:cNvPr id="24" name="Picture 2" descr="Stick Man Sleeping Clip 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5451" y="5133703"/>
            <a:ext cx="2224803" cy="1405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539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Lad os lave et nyt forløb …</a:t>
            </a:r>
            <a:endParaRPr lang="da-DK" dirty="0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10913"/>
            <a:ext cx="7990268" cy="4354309"/>
          </a:xfrm>
          <a:prstGeom prst="rect">
            <a:avLst/>
          </a:prstGeom>
        </p:spPr>
      </p:pic>
      <p:sp>
        <p:nvSpPr>
          <p:cNvPr id="7" name="Ellipse 6"/>
          <p:cNvSpPr/>
          <p:nvPr/>
        </p:nvSpPr>
        <p:spPr>
          <a:xfrm>
            <a:off x="1367247" y="2741488"/>
            <a:ext cx="2342604" cy="52422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Tekstfelt 7"/>
          <p:cNvSpPr txBox="1"/>
          <p:nvPr/>
        </p:nvSpPr>
        <p:spPr>
          <a:xfrm>
            <a:off x="9104888" y="831093"/>
            <a:ext cx="19724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Forløbets titel.</a:t>
            </a:r>
          </a:p>
          <a:p>
            <a:r>
              <a:rPr lang="da-DK" dirty="0" smtClean="0"/>
              <a:t>Brug først de oprettede forløb.</a:t>
            </a:r>
            <a:endParaRPr lang="da-DK" dirty="0"/>
          </a:p>
        </p:txBody>
      </p:sp>
      <p:cxnSp>
        <p:nvCxnSpPr>
          <p:cNvPr id="10" name="Lige pilforbindelse 9"/>
          <p:cNvCxnSpPr/>
          <p:nvPr/>
        </p:nvCxnSpPr>
        <p:spPr>
          <a:xfrm flipH="1">
            <a:off x="3918858" y="1292758"/>
            <a:ext cx="5016136" cy="168557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lipse 10"/>
          <p:cNvSpPr/>
          <p:nvPr/>
        </p:nvSpPr>
        <p:spPr>
          <a:xfrm>
            <a:off x="838200" y="3392209"/>
            <a:ext cx="2342604" cy="119285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Tekstfelt 12"/>
          <p:cNvSpPr txBox="1"/>
          <p:nvPr/>
        </p:nvSpPr>
        <p:spPr>
          <a:xfrm>
            <a:off x="9104888" y="2550155"/>
            <a:ext cx="1972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Vælg område og mål fra </a:t>
            </a:r>
            <a:r>
              <a:rPr lang="da-DK" b="1" i="1" dirty="0" smtClean="0"/>
              <a:t>Fælles Mål</a:t>
            </a:r>
            <a:r>
              <a:rPr lang="da-DK" dirty="0" smtClean="0"/>
              <a:t>.</a:t>
            </a:r>
            <a:endParaRPr lang="da-DK" dirty="0"/>
          </a:p>
        </p:txBody>
      </p:sp>
      <p:cxnSp>
        <p:nvCxnSpPr>
          <p:cNvPr id="14" name="Lige pilforbindelse 13"/>
          <p:cNvCxnSpPr>
            <a:stCxn id="13" idx="1"/>
          </p:cNvCxnSpPr>
          <p:nvPr/>
        </p:nvCxnSpPr>
        <p:spPr>
          <a:xfrm flipH="1">
            <a:off x="3331030" y="2873321"/>
            <a:ext cx="5773858" cy="11727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ladsholder til sidefod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JLP og RO Campusskolen i Ringsted, august 2017</a:t>
            </a:r>
            <a:endParaRPr lang="da-DK"/>
          </a:p>
        </p:txBody>
      </p:sp>
      <p:pic>
        <p:nvPicPr>
          <p:cNvPr id="18" name="Picture 2" descr="Running Blue Stick Man Clip 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7820" y="4839096"/>
            <a:ext cx="1600111" cy="1517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1263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0515600" cy="40675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Ellipse 4"/>
          <p:cNvSpPr/>
          <p:nvPr/>
        </p:nvSpPr>
        <p:spPr>
          <a:xfrm>
            <a:off x="714104" y="286747"/>
            <a:ext cx="1584959" cy="52422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ekstfelt 5"/>
          <p:cNvSpPr txBox="1"/>
          <p:nvPr/>
        </p:nvSpPr>
        <p:spPr>
          <a:xfrm>
            <a:off x="261257" y="5280978"/>
            <a:ext cx="192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dirty="0" smtClean="0"/>
              <a:t>Tilføj en plan for hver time eller uge efter behov.</a:t>
            </a:r>
            <a:endParaRPr lang="da-DK" dirty="0"/>
          </a:p>
        </p:txBody>
      </p:sp>
      <p:cxnSp>
        <p:nvCxnSpPr>
          <p:cNvPr id="8" name="Lige pilforbindelse 7"/>
          <p:cNvCxnSpPr/>
          <p:nvPr/>
        </p:nvCxnSpPr>
        <p:spPr>
          <a:xfrm flipV="1">
            <a:off x="851262" y="923471"/>
            <a:ext cx="174172" cy="390985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Lige pilforbindelse 9"/>
          <p:cNvCxnSpPr/>
          <p:nvPr/>
        </p:nvCxnSpPr>
        <p:spPr>
          <a:xfrm flipH="1">
            <a:off x="2063931" y="1027906"/>
            <a:ext cx="205086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felt 10"/>
          <p:cNvSpPr txBox="1"/>
          <p:nvPr/>
        </p:nvSpPr>
        <p:spPr>
          <a:xfrm>
            <a:off x="4114800" y="843240"/>
            <a:ext cx="3579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Giv planen en overskrift.</a:t>
            </a:r>
            <a:endParaRPr lang="da-DK" dirty="0"/>
          </a:p>
        </p:txBody>
      </p:sp>
      <p:cxnSp>
        <p:nvCxnSpPr>
          <p:cNvPr id="13" name="Lige pilforbindelse 12"/>
          <p:cNvCxnSpPr/>
          <p:nvPr/>
        </p:nvCxnSpPr>
        <p:spPr>
          <a:xfrm flipH="1">
            <a:off x="2299063" y="1356979"/>
            <a:ext cx="4539342" cy="768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felt 15"/>
          <p:cNvSpPr txBox="1"/>
          <p:nvPr/>
        </p:nvSpPr>
        <p:spPr>
          <a:xfrm>
            <a:off x="6838405" y="1136373"/>
            <a:ext cx="2847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>
                <a:solidFill>
                  <a:srgbClr val="FF0000"/>
                </a:solidFill>
              </a:rPr>
              <a:t>Spring over!</a:t>
            </a:r>
            <a:endParaRPr lang="da-DK" dirty="0">
              <a:solidFill>
                <a:srgbClr val="FF0000"/>
              </a:solidFill>
            </a:endParaRPr>
          </a:p>
        </p:txBody>
      </p:sp>
      <p:sp>
        <p:nvSpPr>
          <p:cNvPr id="18" name="Højre klammeparentes 17"/>
          <p:cNvSpPr/>
          <p:nvPr/>
        </p:nvSpPr>
        <p:spPr>
          <a:xfrm>
            <a:off x="4023360" y="1690688"/>
            <a:ext cx="91440" cy="974135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FF0000"/>
              </a:solidFill>
            </a:endParaRPr>
          </a:p>
        </p:txBody>
      </p:sp>
      <p:sp>
        <p:nvSpPr>
          <p:cNvPr id="19" name="Tekstfelt 18"/>
          <p:cNvSpPr txBox="1"/>
          <p:nvPr/>
        </p:nvSpPr>
        <p:spPr>
          <a:xfrm>
            <a:off x="4454434" y="1993089"/>
            <a:ext cx="3095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Her skrives fra lærer til lærer.</a:t>
            </a:r>
            <a:endParaRPr lang="da-DK" dirty="0"/>
          </a:p>
        </p:txBody>
      </p:sp>
      <p:sp>
        <p:nvSpPr>
          <p:cNvPr id="20" name="Højre klammeparentes 19"/>
          <p:cNvSpPr/>
          <p:nvPr/>
        </p:nvSpPr>
        <p:spPr>
          <a:xfrm>
            <a:off x="3324498" y="2878398"/>
            <a:ext cx="45719" cy="949019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1" name="Tekstfelt 20"/>
          <p:cNvSpPr txBox="1"/>
          <p:nvPr/>
        </p:nvSpPr>
        <p:spPr>
          <a:xfrm>
            <a:off x="3645625" y="3145942"/>
            <a:ext cx="3716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Her skrives fra lærer til elever.</a:t>
            </a:r>
            <a:endParaRPr lang="da-DK" dirty="0"/>
          </a:p>
        </p:txBody>
      </p:sp>
      <p:cxnSp>
        <p:nvCxnSpPr>
          <p:cNvPr id="23" name="Lige pilforbindelse 22"/>
          <p:cNvCxnSpPr/>
          <p:nvPr/>
        </p:nvCxnSpPr>
        <p:spPr>
          <a:xfrm flipH="1" flipV="1">
            <a:off x="6361611" y="4323806"/>
            <a:ext cx="600892" cy="9571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kstfelt 23"/>
          <p:cNvSpPr txBox="1"/>
          <p:nvPr/>
        </p:nvSpPr>
        <p:spPr>
          <a:xfrm>
            <a:off x="6838405" y="5486400"/>
            <a:ext cx="3198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Klik her for at tilføje ark og links.</a:t>
            </a:r>
            <a:endParaRPr lang="da-DK" dirty="0"/>
          </a:p>
        </p:txBody>
      </p:sp>
      <p:sp>
        <p:nvSpPr>
          <p:cNvPr id="25" name="Pladsholder til sidefod 2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JLP og RO Campusskolen i Ringsted, august 2017</a:t>
            </a:r>
            <a:endParaRPr lang="da-DK"/>
          </a:p>
        </p:txBody>
      </p:sp>
      <p:pic>
        <p:nvPicPr>
          <p:cNvPr id="8194" name="Picture 2" descr="Stick Man Throw Clip 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1280" y="4919797"/>
            <a:ext cx="1545953" cy="1645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953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18" grpId="0" animBg="1"/>
      <p:bldP spid="19" grpId="0"/>
      <p:bldP spid="20" grpId="0" animBg="1"/>
      <p:bldP spid="21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Opgave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Opret et nyt (fiktivt) forløb i et af dine fag.</a:t>
            </a:r>
          </a:p>
          <a:p>
            <a:r>
              <a:rPr lang="da-DK" dirty="0" smtClean="0"/>
              <a:t>Indsæt mål</a:t>
            </a:r>
          </a:p>
          <a:p>
            <a:r>
              <a:rPr lang="da-DK" dirty="0" smtClean="0"/>
              <a:t>Lav den første plan til forløbet</a:t>
            </a:r>
          </a:p>
          <a:p>
            <a:r>
              <a:rPr lang="da-DK" dirty="0" smtClean="0"/>
              <a:t>Tilføj et bilag til planen</a:t>
            </a:r>
          </a:p>
          <a:p>
            <a:r>
              <a:rPr lang="da-DK" dirty="0" smtClean="0"/>
              <a:t>Tilføj et link til planen</a:t>
            </a:r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JLP og RO Campusskolen i Ringsted, august 2017</a:t>
            </a:r>
            <a:endParaRPr lang="da-DK"/>
          </a:p>
        </p:txBody>
      </p:sp>
      <p:pic>
        <p:nvPicPr>
          <p:cNvPr id="5" name="Picture 2" descr="Blueman Thinking Clip 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379130" y="3254652"/>
            <a:ext cx="1700349" cy="2756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9050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1354</TotalTime>
  <Words>401</Words>
  <Application>Microsoft Office PowerPoint</Application>
  <PresentationFormat>Widescreen</PresentationFormat>
  <Paragraphs>54</Paragraphs>
  <Slides>12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Office-tema</vt:lpstr>
      <vt:lpstr>- en kort intro</vt:lpstr>
      <vt:lpstr>Hvad er ItsLearning?</vt:lpstr>
      <vt:lpstr>Hvordan er det opbygget?</vt:lpstr>
      <vt:lpstr>PowerPoint-præsentation</vt:lpstr>
      <vt:lpstr>PowerPoint-præsentation</vt:lpstr>
      <vt:lpstr>Lad os se nærmere på et fag …</vt:lpstr>
      <vt:lpstr>PowerPoint-præsentation</vt:lpstr>
      <vt:lpstr>PowerPoint-præsentation</vt:lpstr>
      <vt:lpstr>PowerPoint-præsentation</vt:lpstr>
      <vt:lpstr>Lad os lave et nyt forløb …</vt:lpstr>
      <vt:lpstr>PowerPoint-præsentation</vt:lpstr>
      <vt:lpstr>Opgave</vt:lpstr>
    </vt:vector>
  </TitlesOfParts>
  <Company>Ringsted Kommune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ItsLearning</dc:title>
  <dc:creator>Rikke Jørnow Obasi</dc:creator>
  <cp:lastModifiedBy>Rikke Jørnow Obasi</cp:lastModifiedBy>
  <cp:revision>10</cp:revision>
  <dcterms:created xsi:type="dcterms:W3CDTF">2017-08-28T12:30:59Z</dcterms:created>
  <dcterms:modified xsi:type="dcterms:W3CDTF">2017-08-29T11:05:09Z</dcterms:modified>
</cp:coreProperties>
</file>